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D7525-9DCB-4101-B987-63BC21E5FA0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C02F5-EA94-4695-B549-668049A34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642546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D7525-9DCB-4101-B987-63BC21E5FA0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C02F5-EA94-4695-B549-668049A34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1057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D7525-9DCB-4101-B987-63BC21E5FA0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C02F5-EA94-4695-B549-668049A34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25787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D7525-9DCB-4101-B987-63BC21E5FA0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C02F5-EA94-4695-B549-668049A34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95452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D7525-9DCB-4101-B987-63BC21E5FA0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C02F5-EA94-4695-B549-668049A34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6959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D7525-9DCB-4101-B987-63BC21E5FA0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C02F5-EA94-4695-B549-668049A34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25446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D7525-9DCB-4101-B987-63BC21E5FA0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C02F5-EA94-4695-B549-668049A34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744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D7525-9DCB-4101-B987-63BC21E5FA0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C02F5-EA94-4695-B549-668049A34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951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D7525-9DCB-4101-B987-63BC21E5FA0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C02F5-EA94-4695-B549-668049A34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37970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D7525-9DCB-4101-B987-63BC21E5FA0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C02F5-EA94-4695-B549-668049A34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02546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ED7525-9DCB-4101-B987-63BC21E5FA0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C02F5-EA94-4695-B549-668049A34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5153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ED7525-9DCB-4101-B987-63BC21E5FA0A}" type="datetimeFigureOut">
              <a:rPr lang="en-IN" smtClean="0"/>
              <a:t>07-02-2025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3C02F5-EA94-4695-B549-668049A34C3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4535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Model relationship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622443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signals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400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Many to one 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393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8307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8701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Many to May 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757696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9128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5100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77731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45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901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8123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764334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8378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3179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2786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557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9976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542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err="1" smtClean="0"/>
              <a:t>Limit_choices_to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28144" y="1825625"/>
            <a:ext cx="773571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062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10</Words>
  <Application>Microsoft Office PowerPoint</Application>
  <PresentationFormat>Widescreen</PresentationFormat>
  <Paragraphs>5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Model relationship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Limit_choices_to</vt:lpstr>
      <vt:lpstr>signals</vt:lpstr>
      <vt:lpstr>Many to one </vt:lpstr>
      <vt:lpstr>PowerPoint Presentation</vt:lpstr>
      <vt:lpstr>PowerPoint Presentation</vt:lpstr>
      <vt:lpstr>Many to May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 relationship</dc:title>
  <dc:creator>Laxman</dc:creator>
  <cp:lastModifiedBy>Laxman</cp:lastModifiedBy>
  <cp:revision>18</cp:revision>
  <dcterms:created xsi:type="dcterms:W3CDTF">2025-02-07T11:06:17Z</dcterms:created>
  <dcterms:modified xsi:type="dcterms:W3CDTF">2025-02-07T12:24:37Z</dcterms:modified>
</cp:coreProperties>
</file>

<file path=docProps/thumbnail.jpeg>
</file>